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2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>
                <a:solidFill>
                  <a:srgbClr val="073E87"/>
                </a:solidFill>
              </a:rPr>
              <a:pPr/>
              <a:t>5/12/2020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16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>
                <a:solidFill>
                  <a:srgbClr val="073E87"/>
                </a:solidFill>
              </a:rPr>
              <a:pPr/>
              <a:t>5/12/2020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5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>
                <a:solidFill>
                  <a:srgbClr val="073E87"/>
                </a:solidFill>
              </a:rPr>
              <a:pPr/>
              <a:t>5/12/2020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>
                <a:solidFill>
                  <a:srgbClr val="073E87"/>
                </a:solidFill>
              </a:rPr>
              <a:pPr/>
              <a:t>5/12/2020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9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>
                <a:solidFill>
                  <a:srgbClr val="073E87"/>
                </a:solidFill>
              </a:rPr>
              <a:pPr/>
              <a:t>5/12/2020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2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>
                <a:solidFill>
                  <a:srgbClr val="073E87"/>
                </a:solidFill>
              </a:rPr>
              <a:pPr/>
              <a:t>5/12/2020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02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>
                <a:solidFill>
                  <a:srgbClr val="073E87"/>
                </a:solidFill>
              </a:rPr>
              <a:pPr/>
              <a:t>5/12/2020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37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>
                <a:solidFill>
                  <a:srgbClr val="073E87"/>
                </a:solidFill>
              </a:rPr>
              <a:pPr/>
              <a:t>5/12/2020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>
                <a:solidFill>
                  <a:srgbClr val="073E87"/>
                </a:solidFill>
              </a:rPr>
              <a:pPr/>
              <a:t>5/12/2020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32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>
                <a:solidFill>
                  <a:srgbClr val="073E87"/>
                </a:solidFill>
              </a:rPr>
              <a:pPr/>
              <a:t>5/12/2020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88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>
                <a:solidFill>
                  <a:srgbClr val="073E87"/>
                </a:solidFill>
              </a:rPr>
              <a:pPr/>
              <a:t>5/12/2020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7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217B-A2E9-4B58-A203-43E1435B1E0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A500-FA18-4B1C-9CA1-7636E8635A3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A2E217B-A2E9-4B58-A203-43E1435B1E0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B9A500-FA18-4B1C-9CA1-7636E8635A3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A2E217B-A2E9-4B58-A203-43E1435B1E03}" type="datetimeFigureOut">
              <a:rPr lang="en-US" smtClean="0">
                <a:solidFill>
                  <a:srgbClr val="073E87"/>
                </a:solidFill>
              </a:rPr>
              <a:pPr/>
              <a:t>5/12/2020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B9A500-FA18-4B1C-9CA1-7636E8635A3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2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9606" y="2286000"/>
            <a:ext cx="510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 је за српски језик</a:t>
            </a:r>
            <a:endParaRPr lang="en-US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b="13596"/>
          <a:stretch/>
        </p:blipFill>
        <p:spPr bwMode="auto">
          <a:xfrm>
            <a:off x="1905000" y="3403688"/>
            <a:ext cx="5431225" cy="339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57200" y="184334"/>
            <a:ext cx="8458200" cy="18198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2921" y="671899"/>
            <a:ext cx="570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Сада ти напиши писаним словима  три реченице од понуђених речи, које си прочитао у својој читанци.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4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31B6F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Записати у свескама</a:t>
            </a:r>
          </a:p>
          <a:p>
            <a:endParaRPr lang="sr-Cyrl-R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sr-Cyrl-RS" dirty="0">
                <a:solidFill>
                  <a:srgbClr val="31B6F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Школски рад	 	13.5.</a:t>
            </a:r>
          </a:p>
          <a:p>
            <a:pPr algn="ctr"/>
            <a:endParaRPr lang="sr-Cyrl-RS" dirty="0">
              <a:solidFill>
                <a:srgbClr val="31B6F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dirty="0">
                <a:solidFill>
                  <a:srgbClr val="31B6F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Од речи до реченице</a:t>
            </a:r>
            <a:endParaRPr lang="en-US" dirty="0">
              <a:solidFill>
                <a:srgbClr val="31B6F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School kids riding a pencil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9"/>
          <a:stretch/>
        </p:blipFill>
        <p:spPr bwMode="auto">
          <a:xfrm rot="20956457">
            <a:off x="149258" y="4571399"/>
            <a:ext cx="2115516" cy="21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286000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Задаци:</a:t>
            </a:r>
          </a:p>
          <a:p>
            <a:endParaRPr lang="sr-Cyrl-RS" dirty="0" smtClean="0"/>
          </a:p>
          <a:p>
            <a:pPr marL="342900" indent="-342900">
              <a:buAutoNum type="arabicPeriod"/>
            </a:pPr>
            <a:r>
              <a:rPr lang="sr-Cyrl-RS" dirty="0" smtClean="0"/>
              <a:t>Сандра је раширила жути кишобран.</a:t>
            </a:r>
          </a:p>
          <a:p>
            <a:r>
              <a:rPr lang="sr-Cyrl-RS" dirty="0" smtClean="0"/>
              <a:t>2.    Три реченице од речи из читанке са 20.стране. </a:t>
            </a:r>
          </a:p>
          <a:p>
            <a:endParaRPr lang="sr-Cyrl-RS" dirty="0"/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14984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8290" b="15839"/>
          <a:stretch/>
        </p:blipFill>
        <p:spPr bwMode="auto">
          <a:xfrm>
            <a:off x="-76200" y="0"/>
            <a:ext cx="92236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799" y="1371600"/>
            <a:ext cx="693761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Домаћи задатак</a:t>
            </a:r>
          </a:p>
          <a:p>
            <a:endParaRPr lang="sr-Cyrl-R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Написати 4 реченице о пролећу.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2030" y="152400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Зрно до зрна – погача,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камен до камена –  палача,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слово до слова –  реч,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реч до речи –  реченица.</a:t>
            </a:r>
          </a:p>
          <a:p>
            <a:pPr algn="just"/>
            <a:endParaRPr lang="sr-Latn-C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Latn-C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83" y="4352485"/>
            <a:ext cx="3457717" cy="250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0" y="1998072"/>
            <a:ext cx="5029200" cy="3048000"/>
          </a:xfrm>
          <a:prstGeom prst="cloudCallout">
            <a:avLst>
              <a:gd name="adj1" fmla="val 65162"/>
              <a:gd name="adj2" fmla="val 349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2722" y="2706464"/>
            <a:ext cx="380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Како се добија погача? </a:t>
            </a:r>
          </a:p>
          <a:p>
            <a:r>
              <a:rPr lang="ru-RU" sz="2000" dirty="0" smtClean="0"/>
              <a:t>Како се зида кућа? </a:t>
            </a:r>
          </a:p>
          <a:p>
            <a:r>
              <a:rPr lang="ru-RU" sz="2000" dirty="0" smtClean="0"/>
              <a:t>Шта се добија када слажемо слова? </a:t>
            </a:r>
          </a:p>
          <a:p>
            <a:r>
              <a:rPr lang="ru-RU" sz="2000" dirty="0" smtClean="0"/>
              <a:t>Како добијамо реченицу?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03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239000" cy="9052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Данас ћемо се играти речима и од речи градити реченице.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 r="3155" b="5698"/>
          <a:stretch/>
        </p:blipFill>
        <p:spPr bwMode="auto">
          <a:xfrm>
            <a:off x="25879" y="2277374"/>
            <a:ext cx="9118121" cy="455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Да се подсетимо.....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 е љ и у ч –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Да ли је ово реч?  Слагање речи од датих слова.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 ч  и  т  е  љ   – слова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учитељ –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 ли је ово реч? Зашто? Од чега се састоје речи? 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Учитељ учи ђаке. –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реченица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Од чега се састоји реченица? Шта добијамо када речи повежемо у једну мисао, једну целину? Шта је реченица?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886200"/>
            <a:ext cx="298506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609601" y="152400"/>
            <a:ext cx="7391399" cy="3200400"/>
          </a:xfrm>
          <a:prstGeom prst="cloudCallout">
            <a:avLst>
              <a:gd name="adj1" fmla="val -31718"/>
              <a:gd name="adj2" fmla="val 755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sz="2400" dirty="0" smtClean="0">
                <a:effectLst/>
                <a:latin typeface="Times New Roman"/>
                <a:ea typeface="Times New Roman"/>
              </a:rPr>
              <a:t>Реченица је исказана или написана мисао.</a:t>
            </a:r>
            <a:r>
              <a:rPr lang="sr-Cyrl-CS" sz="2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sr-Cyrl-CS" sz="2400" dirty="0" smtClean="0">
                <a:effectLst/>
                <a:latin typeface="Times New Roman"/>
                <a:ea typeface="Times New Roman"/>
              </a:rPr>
              <a:t>Реченица се састоји из речи. Како почињемо реченицу када пишемо? Како се написана реченица завршава? Како препознајемо реченицу у говору?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13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252728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85872"/>
            <a:ext cx="7271657" cy="407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533400" y="152400"/>
            <a:ext cx="8305800" cy="1676400"/>
          </a:xfrm>
          <a:prstGeom prst="wedgeRoundRectCallout">
            <a:avLst>
              <a:gd name="adj1" fmla="val 612"/>
              <a:gd name="adj2" fmla="val 11306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/>
              <a:t>Реченицу почињемо великим словом и завршавамо је одрећеним знаком, тачком, знаком питања или узвика.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82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6019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Колико речи има твоја реченица? Колико речи може да има реченица? </a:t>
            </a:r>
            <a:endParaRPr 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3"/>
          <a:stretch/>
        </p:blipFill>
        <p:spPr bwMode="auto">
          <a:xfrm>
            <a:off x="9525" y="-17729"/>
            <a:ext cx="9163050" cy="585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985698"/>
            <a:ext cx="5172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Задатак : Од датих речи састави и напишу реченицу  у свеску.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963417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раширила, жут, Сандра, кишобран, је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558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67" r="9267" b="7176"/>
          <a:stretch/>
        </p:blipFill>
        <p:spPr bwMode="auto">
          <a:xfrm>
            <a:off x="5771105" y="3457574"/>
            <a:ext cx="339194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304800" y="152400"/>
            <a:ext cx="7010400" cy="3429000"/>
          </a:xfrm>
          <a:prstGeom prst="cloudCallout">
            <a:avLst>
              <a:gd name="adj1" fmla="val 35619"/>
              <a:gd name="adj2" fmla="val 758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990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Пошто сте први задатака успешно решили, сад ћете пронаћи у вашим читанка наслов ,,Речи и реченице“.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Прочитајте све речи и примере реченица.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54" y="72451"/>
            <a:ext cx="5356143" cy="95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https://www.mozaweb.com/sr/mbLite/47/57/00000045747/content/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39251"/>
            <a:ext cx="5349297" cy="372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51" y="5029200"/>
            <a:ext cx="7563346" cy="149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amond 5"/>
          <p:cNvSpPr/>
          <p:nvPr/>
        </p:nvSpPr>
        <p:spPr>
          <a:xfrm>
            <a:off x="72036" y="5661033"/>
            <a:ext cx="1157677" cy="1219200"/>
          </a:xfrm>
          <a:prstGeom prst="diamon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5574" y="6116744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20.страна</a:t>
            </a:r>
            <a:endParaRPr lang="sr-Cyrl-R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149</TotalTime>
  <Words>297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Waveform</vt:lpstr>
      <vt:lpstr>1_Waveform</vt:lpstr>
      <vt:lpstr>PowerPoint Presentation</vt:lpstr>
      <vt:lpstr>PowerPoint Presentation</vt:lpstr>
      <vt:lpstr>Данас ћемо се играти речима и од речи градити реченице. </vt:lpstr>
      <vt:lpstr>Да се подсетимо.....</vt:lpstr>
      <vt:lpstr>PowerPoint Presentation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BePC</dc:creator>
  <cp:lastModifiedBy>BePC</cp:lastModifiedBy>
  <cp:revision>13</cp:revision>
  <dcterms:created xsi:type="dcterms:W3CDTF">2020-05-12T12:37:08Z</dcterms:created>
  <dcterms:modified xsi:type="dcterms:W3CDTF">2020-05-12T15:07:06Z</dcterms:modified>
</cp:coreProperties>
</file>